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F5F5F"/>
    <a:srgbClr val="B2B2B2"/>
    <a:srgbClr val="0099CC"/>
    <a:srgbClr val="CC3300"/>
    <a:srgbClr val="A7BB6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24" autoAdjust="0"/>
  </p:normalViewPr>
  <p:slideViewPr>
    <p:cSldViewPr>
      <p:cViewPr>
        <p:scale>
          <a:sx n="117" d="100"/>
          <a:sy n="117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B759D-A0CB-43D1-BFC9-0A960CE55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FBEC2B2-E73F-42C0-84DC-54124C6CC5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724A20-EE61-4033-B80A-1005EF65A1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AEC1D-6DC6-437B-8788-0C181256E8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337E480-FCC1-4500-96D3-AE7E71DAE6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B2FBCF8-D9EA-413A-A437-6B4BA265AB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F35D03D-FA88-4E8A-80ED-478135BE86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CA137-FC88-4E77-B52A-8D5552D825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EA3FD7-05A7-477F-8873-0C6757A880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52741-7BDF-41A2-8005-44802E98FD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FDF86-CFDE-4A27-B724-B4EF66DE10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D9F22-8431-4895-843E-FC4890309D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FA99D4-51E8-4F7D-8AE1-56D42AAB98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71671-80C7-46F0-8396-273E57884D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361AB-426B-4BE6-AF0A-8E453FA1ED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8CEC2DE-A8ED-4E71-8B0E-35CFB07B902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Что нужно знать, чтобы не стать жертвой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276872"/>
            <a:ext cx="5776664" cy="8473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Сборник методических материалов </a:t>
            </a:r>
          </a:p>
          <a:p>
            <a:pPr>
              <a:spcBef>
                <a:spcPts val="0"/>
              </a:spcBef>
            </a:pPr>
            <a:r>
              <a:rPr lang="ru-RU" dirty="0"/>
              <a:t>по профилактике половой неприкосновенности несовершеннолетних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ИЗБЕЖАТЬ НАСИЛИЯ МОЖНО!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990656" cy="4763665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pPr algn="just">
              <a:buNone/>
            </a:pPr>
            <a:endParaRPr lang="ru-RU" sz="2400" i="1" dirty="0"/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Соблюдая правила безопасности,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ваш ребенок сможет принять самое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правильное решение в сложной ситуации и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 избежать встречи с преступником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избежать опасности? Что внушать ребенку?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8134672" cy="469165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тебя пытаются уговорить, отвечай, что тебе надо пойти домой и предупредить родителей, рассказать им, куда и с кем отправляешься. </a:t>
            </a:r>
          </a:p>
          <a:p>
            <a:pPr algn="just"/>
            <a:r>
              <a:rPr lang="kk-KZ" sz="2000" dirty="0" smtClean="0"/>
              <a:t>Всегда отказывайся, если незнакомец предлагает тебе что-то посмотреть или помочь донести.</a:t>
            </a:r>
          </a:p>
          <a:p>
            <a:pPr algn="just"/>
            <a:r>
              <a:rPr lang="kk-K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тебе предлагают сниматься в кино или участвовать в конкурсе красоты, не соглашайся сразу, а спроси, когда и куда можно подойти вместе с родителями.</a:t>
            </a:r>
          </a:p>
          <a:p>
            <a:pPr algn="just"/>
            <a:r>
              <a:rPr lang="kk-KZ" sz="2000" dirty="0" smtClean="0"/>
              <a:t>Если у тебя возникают какие-либо проблемы, поговори о них с родителями или другими взрослыми, кому ты сам доверяешь.</a:t>
            </a:r>
          </a:p>
          <a:p>
            <a:pPr marL="0" indent="0" algn="just">
              <a:buNone/>
            </a:pPr>
            <a:endParaRPr lang="kk-KZ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endParaRPr lang="kk-KZ" sz="2000" dirty="0" smtClean="0"/>
          </a:p>
          <a:p>
            <a:pPr marL="0" indent="0" algn="ctr">
              <a:buNone/>
            </a:pPr>
            <a:r>
              <a:rPr lang="kk-KZ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(Как правило, педофил – неплохой детский психолог)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Говорим ребенку, как обезопасить себя в подъезде: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990656" cy="4763665"/>
          </a:xfrm>
        </p:spPr>
        <p:txBody>
          <a:bodyPr/>
          <a:lstStyle/>
          <a:p>
            <a:r>
              <a:rPr lang="kk-KZ" sz="2000" dirty="0" smtClean="0"/>
              <a:t>Подходя к дому, обрати внимание, не идет ли кто-либо следом;</a:t>
            </a:r>
          </a:p>
          <a:p>
            <a:r>
              <a:rPr lang="kk-KZ" sz="2000" dirty="0" smtClean="0"/>
              <a:t>Если кто-то идет – не подходи к подъезду. Погуляй на улице 15-20 минут, и, если незнакомый мужчина продолжает идти следом, расскажи о нем любому повстречавшемуся взрослому, идущему навстречу;</a:t>
            </a:r>
          </a:p>
          <a:p>
            <a:r>
              <a:rPr lang="kk-KZ" sz="2000" dirty="0" smtClean="0"/>
              <a:t>Если в доме есть домофон, перед входом в подъезд вызови свою квартиру и попроси родителей встретить, можно также воспользоваться телефоном;</a:t>
            </a:r>
          </a:p>
          <a:p>
            <a:r>
              <a:rPr lang="kk-KZ" sz="2000" dirty="0" smtClean="0"/>
              <a:t>Если незнакомый мужчина уже находится в подъезде, сразу же выйди на улицу и дождись, когда в подъезд войдет кто-то из взрослых жильцов дома;</a:t>
            </a:r>
          </a:p>
          <a:p>
            <a:r>
              <a:rPr lang="kk-KZ" sz="2000" dirty="0" smtClean="0"/>
              <a:t>Не выходи на лестницу в позднее время. Мусор лучше выносить утром.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Чтобы избежать опасности в лифте: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12776"/>
            <a:ext cx="7992888" cy="4968553"/>
          </a:xfrm>
        </p:spPr>
        <p:txBody>
          <a:bodyPr/>
          <a:lstStyle/>
          <a:p>
            <a:pPr algn="just">
              <a:buNone/>
            </a:pPr>
            <a:r>
              <a:rPr lang="kk-KZ" sz="1600" dirty="0" smtClean="0"/>
              <a:t>-   входи в лифт, только убедившись, что на площадке нет постороннего, который вслед за тобой зайдет в кабину;</a:t>
            </a:r>
          </a:p>
          <a:p>
            <a:pPr algn="just">
              <a:buNone/>
            </a:pPr>
            <a:r>
              <a:rPr lang="kk-KZ" sz="1600" dirty="0" smtClean="0"/>
              <a:t>-   если в вызванном лифте уже находится незнакомый человек, не входи в кабину;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не входи с незнакомым человеком в лифт;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если незнакомец все-таки зашел в лифт, не стой к нему спиной и наблюдай за его действиями;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постоянно нажимай кнопку ближайшего этажа;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если двери лифта открылись, выскочи на площадку, позови жильцов дома на помощь;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оказавшись в безопасности, немедленно позвони в полицию, сообщи, что произошло, точный адрес, а также приметы и направление, куда ушел нападавший;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 а если все-таки, вырваться не удалось, надо действовать по обстоятельствам: - если насильник зажимает тебе рот и снимает одежду, не угрожай, не плачь, сохраняй спокойствие, разговаривай с насильником.</a:t>
            </a:r>
          </a:p>
          <a:p>
            <a:pPr algn="just">
              <a:buFontTx/>
              <a:buChar char="-"/>
            </a:pPr>
            <a:r>
              <a:rPr lang="kk-KZ" sz="1600" dirty="0" smtClean="0"/>
              <a:t>если можешь – защищайся любыми способами, если представилась возможность бежать, не собирай вещи, убегай в чем есть.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ВНУШАЙТЕ РЕБЕНКУ: 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628800"/>
            <a:ext cx="7990656" cy="4763665"/>
          </a:xfrm>
        </p:spPr>
        <p:txBody>
          <a:bodyPr/>
          <a:lstStyle/>
          <a:p>
            <a:pPr algn="just">
              <a:buNone/>
            </a:pPr>
            <a:endParaRPr lang="kk-KZ" sz="2000" b="1" i="1" dirty="0" smtClean="0"/>
          </a:p>
          <a:p>
            <a:pPr algn="just">
              <a:buNone/>
            </a:pPr>
            <a:r>
              <a:rPr lang="kk-KZ" sz="2000" b="1" i="1" dirty="0" smtClean="0"/>
              <a:t>Машина </a:t>
            </a:r>
            <a:r>
              <a:rPr lang="kk-KZ" sz="2000" dirty="0" smtClean="0"/>
              <a:t>– это не только средство передвижения, она также может стать орудием преступника. Садиться в чужую машину нельзя, даже если за рулем или в салоне сидит женщина.</a:t>
            </a:r>
          </a:p>
          <a:p>
            <a:pPr algn="just">
              <a:buNone/>
            </a:pPr>
            <a:endParaRPr lang="kk-KZ" sz="2000" b="1" i="1" dirty="0"/>
          </a:p>
          <a:p>
            <a:pPr algn="just">
              <a:buNone/>
            </a:pPr>
            <a:r>
              <a:rPr lang="kk-KZ" sz="2000" i="1" dirty="0" smtClean="0"/>
              <a:t>- если рядом с тобой тормозит машина, как можно дальше отойди от нее и не садись в нее;</a:t>
            </a:r>
          </a:p>
          <a:p>
            <a:pPr algn="just">
              <a:buNone/>
            </a:pPr>
            <a:r>
              <a:rPr lang="kk-KZ" sz="2000" i="1" dirty="0" smtClean="0"/>
              <a:t>- если человек не отстает от тебя, подойди к любому дому и сделай вид что это твой дом, помаши рукой и позови родственников, которых как будто видишь в окне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Чтобы не стать жертвой, оказавшись в чужом автомобиле надо выполнять Правила поведения в автомобиле: </a:t>
            </a:r>
            <a:endParaRPr lang="en-US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990656" cy="476366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если добираешься на попутной машине, попроси сопровождающих записать номер машины, марку, фамилию водителя и сообщи об этом родителям;</a:t>
            </a:r>
          </a:p>
          <a:p>
            <a:pPr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- если водитель начал проявлять сексуальный интерес, попроси остановиться. Если это требование не выполнено и машина не остановлена, то открой дверь или постарайся разбить окно, то есть делай все, чтобы привлечь к машине внимание других водителей. Если перекресток патрулируется, постарайся обратить внимание сотрудника милиции;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  не соглашайся на предложение водителя взять попутчиков, а если он настаивает, попроси проехать чуть дальше и выйди из машины;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не садись в машину, если в ней уже сидят пассажиры;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идя вдоль дороги, выбирай маршрут так, чтобы идти навстречу транспорту.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Учите ребенка, что надо делать, если к нему пристает незнакомец или даже знакомый человек </a:t>
            </a:r>
            <a:endParaRPr lang="en-US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990656" cy="476366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не жди, когда тебя схватят;</a:t>
            </a:r>
          </a:p>
          <a:p>
            <a:pPr marL="0" indent="0" algn="just">
              <a:buNone/>
            </a:pPr>
            <a:r>
              <a:rPr lang="ru-RU" sz="2000" dirty="0" smtClean="0"/>
              <a:t>- если можешь, брось что-нибудь в лицо нападающему (например, портфель, мешок с обувью или просто горсть мелочи), чтобы на некоторое время привести его в замешательство и отвлечь;</a:t>
            </a:r>
          </a:p>
          <a:p>
            <a:pPr algn="just">
              <a:buFontTx/>
              <a:buChar char="-"/>
            </a:pPr>
            <a:r>
              <a:rPr lang="kk-KZ" sz="2000" dirty="0" smtClean="0"/>
              <a:t>убегай в сторону, где много людей;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chemeClr val="tx1"/>
                </a:solidFill>
              </a:rPr>
              <a:t>если тебе зажимают рот рукой, укуси за руку;</a:t>
            </a:r>
          </a:p>
          <a:p>
            <a:pPr algn="just">
              <a:buFontTx/>
              <a:buChar char="-"/>
            </a:pPr>
            <a:r>
              <a:rPr lang="kk-KZ" sz="2000" dirty="0" smtClean="0"/>
              <a:t>используй любые подсобные средства: ручку, расческу или ключи (вонзи в лицо, в ногу или руку нападающего); любой аэрозоль (направь струю в глаза); каблук (сильно топни каблуков по ноге нападающего);</a:t>
            </a:r>
          </a:p>
          <a:p>
            <a:pPr algn="just">
              <a:buFontTx/>
              <a:buChar char="-"/>
            </a:pPr>
            <a:r>
              <a:rPr lang="kk-KZ" sz="2000" dirty="0" smtClean="0"/>
              <a:t>дерись из всех сил, не размахивай беспорядочно руками. Надо причинить нападающему максимальную боль;</a:t>
            </a:r>
          </a:p>
          <a:p>
            <a:pPr algn="just">
              <a:buFontTx/>
              <a:buChar char="-"/>
            </a:pPr>
            <a:r>
              <a:rPr lang="kk-KZ" sz="2000" dirty="0" smtClean="0"/>
              <a:t>как только он ослабит хватку – убегай. 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990656" cy="476366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Дети обычно скрывают эти страшные факты, потому, что подсознательно считают себя виновными в происходящем и боятся презрения окружающих. Совратитель уверяет, что ребенка перестанут любить, если узнают о случившемся. Именно поэтому такие прецеденты могут повторяться неоднократно.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Как быть ребенку в такой ситуации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990656" cy="4763665"/>
          </a:xfrm>
        </p:spPr>
        <p:txBody>
          <a:bodyPr/>
          <a:lstStyle/>
          <a:p>
            <a:pPr algn="just">
              <a:buNone/>
            </a:pPr>
            <a:r>
              <a:rPr lang="kk-KZ" sz="2800" dirty="0" smtClean="0"/>
              <a:t>- </a:t>
            </a:r>
            <a:r>
              <a:rPr lang="kk-KZ" sz="2000" dirty="0" smtClean="0"/>
              <a:t>постараться избежать нападения взрослого, если получится (отвлечь внимание, кричать и звать на помощь, убежать);</a:t>
            </a:r>
          </a:p>
          <a:p>
            <a:pPr algn="just">
              <a:buNone/>
            </a:pPr>
            <a:r>
              <a:rPr lang="kk-KZ" sz="2000" dirty="0" smtClean="0"/>
              <a:t>-  если не удалось избежать насилия, не обвиняй себя, ты ни в чем не виновата, но обязательно обратись за помощью и советом к человеку, которому ты доверяешь. Это могут быть мама, тетя, бабушка, сестра (брат), учитель, тренер и т.д. В городе есть телефоны доверия.</a:t>
            </a:r>
          </a:p>
          <a:p>
            <a:pPr algn="just">
              <a:buNone/>
            </a:pPr>
            <a:r>
              <a:rPr lang="kk-KZ" sz="2000" dirty="0" smtClean="0"/>
              <a:t>-  как бы ни было трудно давать показания следователю против своего отца, отчима, близкого человека твоей матери, соберись с силами. Никому не дозволено безнаказанно совершать преступления. Если преступника не остановить, сам он не остановится. Конечно, сделать это трудно, но все-таки нужно!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132</TotalTime>
  <Words>982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</vt:lpstr>
      <vt:lpstr>Что нужно знать, чтобы не стать жертвой</vt:lpstr>
      <vt:lpstr>Как избежать опасности? Что внушать ребенку?</vt:lpstr>
      <vt:lpstr>Говорим ребенку, как обезопасить себя в подъезде:</vt:lpstr>
      <vt:lpstr>Чтобы избежать опасности в лифте:</vt:lpstr>
      <vt:lpstr>ВНУШАЙТЕ РЕБЕНКУ: </vt:lpstr>
      <vt:lpstr>Чтобы не стать жертвой, оказавшись в чужом автомобиле надо выполнять Правила поведения в автомобиле: </vt:lpstr>
      <vt:lpstr>Учите ребенка, что надо делать, если к нему пристает незнакомец или даже знакомый человек </vt:lpstr>
      <vt:lpstr>Презентация PowerPoint</vt:lpstr>
      <vt:lpstr>Как быть ребенку в такой ситуации</vt:lpstr>
      <vt:lpstr>ИЗБЕЖАТЬ НАСИЛИЯ МОЖНО!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ТЕОРЕТИКО-ПРАВОВЫЕ АСПЕКТЫ МЕЖДУНАРОДНОЙ ЗАЩИТЫ ПРАВ ДЕТЕЙ</dc:title>
  <dc:creator>admin</dc:creator>
  <cp:lastModifiedBy>ПК</cp:lastModifiedBy>
  <cp:revision>17</cp:revision>
  <dcterms:created xsi:type="dcterms:W3CDTF">2015-05-13T09:00:10Z</dcterms:created>
  <dcterms:modified xsi:type="dcterms:W3CDTF">2016-02-22T09:52:41Z</dcterms:modified>
</cp:coreProperties>
</file>